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8"/>
  </p:notesMasterIdLst>
  <p:sldIdLst>
    <p:sldId id="256" r:id="rId5"/>
    <p:sldId id="278" r:id="rId6"/>
    <p:sldId id="259" r:id="rId7"/>
    <p:sldId id="260" r:id="rId8"/>
    <p:sldId id="273" r:id="rId9"/>
    <p:sldId id="272" r:id="rId10"/>
    <p:sldId id="274" r:id="rId11"/>
    <p:sldId id="275" r:id="rId12"/>
    <p:sldId id="276" r:id="rId13"/>
    <p:sldId id="264" r:id="rId14"/>
    <p:sldId id="277" r:id="rId15"/>
    <p:sldId id="270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C9013-B16A-164B-9DA7-F3FB722B296F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B988A-8E9C-C44C-B9A5-E2E4789626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961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gif"/><Relationship Id="rId10" Type="http://schemas.openxmlformats.org/officeDocument/2006/relationships/image" Target="../media/image36.jpeg"/><Relationship Id="rId4" Type="http://schemas.openxmlformats.org/officeDocument/2006/relationships/image" Target="../media/image30.gif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image004_8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488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8033" y="290690"/>
            <a:ext cx="7466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Муниципальное бюджетное дошкольное образовательное учреждение</a:t>
            </a:r>
            <a:endParaRPr lang="ru-RU" dirty="0" smtClean="0"/>
          </a:p>
          <a:p>
            <a:pPr algn="ctr"/>
            <a:r>
              <a:rPr lang="ru-RU" b="1" dirty="0" smtClean="0"/>
              <a:t>"Детский сад </a:t>
            </a:r>
            <a:r>
              <a:rPr lang="ru-RU" b="1" dirty="0" err="1" smtClean="0"/>
              <a:t>общеразвивающего</a:t>
            </a:r>
            <a:r>
              <a:rPr lang="ru-RU" b="1" dirty="0" smtClean="0"/>
              <a:t> вида с приоритетным </a:t>
            </a:r>
            <a:endParaRPr lang="ru-RU" dirty="0" smtClean="0"/>
          </a:p>
          <a:p>
            <a:pPr algn="ctr"/>
            <a:r>
              <a:rPr lang="ru-RU" b="1" dirty="0" smtClean="0"/>
              <a:t>осуществлением деятельности по социально-личностному</a:t>
            </a:r>
            <a:endParaRPr lang="ru-RU" dirty="0" smtClean="0"/>
          </a:p>
          <a:p>
            <a:pPr algn="ctr"/>
            <a:r>
              <a:rPr lang="ru-RU" b="1" dirty="0" smtClean="0"/>
              <a:t> направлению развития воспитанников</a:t>
            </a:r>
            <a:endParaRPr lang="ru-RU" dirty="0" smtClean="0"/>
          </a:p>
          <a:p>
            <a:pPr algn="ctr"/>
            <a:r>
              <a:rPr lang="ru-RU" b="1" dirty="0" smtClean="0"/>
              <a:t>№ 6 "Рябинка" г.Юрги"</a:t>
            </a:r>
            <a:endParaRPr lang="ru-RU" dirty="0" smtClean="0"/>
          </a:p>
          <a:p>
            <a:pPr algn="ctr"/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25138" y="2050133"/>
            <a:ext cx="77114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«Выставка </a:t>
            </a:r>
            <a:r>
              <a:rPr lang="ru-RU" sz="2800" b="1" dirty="0">
                <a:solidFill>
                  <a:srgbClr val="002060"/>
                </a:solidFill>
              </a:rPr>
              <a:t>«Мы за Здоровый Образ Жизни</a:t>
            </a:r>
            <a:r>
              <a:rPr lang="ru-RU" sz="2800" b="1" dirty="0" smtClean="0">
                <a:solidFill>
                  <a:srgbClr val="002060"/>
                </a:solidFill>
              </a:rPr>
              <a:t>» для воспитанников </a:t>
            </a:r>
            <a:r>
              <a:rPr lang="ru-RU" sz="2800" b="1" smtClean="0">
                <a:solidFill>
                  <a:srgbClr val="002060"/>
                </a:solidFill>
              </a:rPr>
              <a:t>и  родителей.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6250" y="6029864"/>
            <a:ext cx="393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Воспитатель </a:t>
            </a:r>
            <a:r>
              <a:rPr lang="ru-RU" dirty="0" err="1" smtClean="0">
                <a:solidFill>
                  <a:srgbClr val="002060"/>
                </a:solidFill>
              </a:rPr>
              <a:t>Клочко</a:t>
            </a:r>
            <a:r>
              <a:rPr lang="ru-RU" dirty="0" smtClean="0">
                <a:solidFill>
                  <a:srgbClr val="002060"/>
                </a:solidFill>
              </a:rPr>
              <a:t> О.Н.</a:t>
            </a:r>
          </a:p>
        </p:txBody>
      </p:sp>
    </p:spTree>
    <p:extLst>
      <p:ext uri="{BB962C8B-B14F-4D97-AF65-F5344CB8AC3E}">
        <p14:creationId xmlns:p14="http://schemas.microsoft.com/office/powerpoint/2010/main" xmlns="" val="327388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2405" y="137696"/>
            <a:ext cx="3241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Папки-передвижки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405" y="683865"/>
            <a:ext cx="496802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«Профилактика гриппа»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«Организация режима дня дома»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«Наше здоровье в наших руках»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«Приобщаем детей к здоровому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образу жизни»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«Зачем идти к врачу»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«Здоровый образ жизни семьи»</a:t>
            </a:r>
          </a:p>
          <a:p>
            <a:pPr marL="342900" indent="-34290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«Правильное питание детей»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Изображение 4" descr="0022-026-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110" y="3625981"/>
            <a:ext cx="3119924" cy="3043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P412021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1978" y="3625981"/>
            <a:ext cx="4153985" cy="3115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0651832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0432" y="451335"/>
            <a:ext cx="2917103" cy="2187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802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2008" y="414068"/>
            <a:ext cx="3210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Сундучок здоровья</a:t>
            </a:r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32770" name="Picture 2" descr="https://1000000diy.ru/images/stati/1/960/sunduk-iz-kartonnoj-korobki-svoimi-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2008" y="1102789"/>
            <a:ext cx="2967017" cy="2227008"/>
          </a:xfrm>
          <a:prstGeom prst="rect">
            <a:avLst/>
          </a:prstGeom>
          <a:noFill/>
        </p:spPr>
      </p:pic>
      <p:pic>
        <p:nvPicPr>
          <p:cNvPr id="32772" name="Picture 4" descr="http://s16.radikal.ru/i190/0909/dd/becfdf8128d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683" y="680081"/>
            <a:ext cx="1652035" cy="2339165"/>
          </a:xfrm>
          <a:prstGeom prst="rect">
            <a:avLst/>
          </a:prstGeom>
          <a:noFill/>
        </p:spPr>
      </p:pic>
      <p:pic>
        <p:nvPicPr>
          <p:cNvPr id="32774" name="Picture 6" descr="https://i2.wp.com/tolkovaniyasnov.ru/wp-content/uploads/2016/11/29172429510-budilnik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56549" y="2859213"/>
            <a:ext cx="1244952" cy="1182705"/>
          </a:xfrm>
          <a:prstGeom prst="rect">
            <a:avLst/>
          </a:prstGeom>
          <a:noFill/>
        </p:spPr>
      </p:pic>
      <p:pic>
        <p:nvPicPr>
          <p:cNvPr id="32776" name="Picture 8" descr="http://vizikom-art.ru/st/goods-xml/stend/detsad/k3/3/images/%EC%E5%ED%FE%20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49627" y="4193355"/>
            <a:ext cx="2902112" cy="2414479"/>
          </a:xfrm>
          <a:prstGeom prst="rect">
            <a:avLst/>
          </a:prstGeom>
          <a:noFill/>
        </p:spPr>
      </p:pic>
      <p:pic>
        <p:nvPicPr>
          <p:cNvPr id="32780" name="Picture 12" descr="https://planetadetstva.net/wp-content/uploads/2014/03/massazhnye-sledochki-nasedka-s-cyplyatami-gantelki-obruch-s-lentami-nakormi-zhivotnoe-nestandartnoe-fizicheskoe-oborudovanie-dlya-raboty-s-doshkolnikami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25246" y="2611757"/>
            <a:ext cx="2597758" cy="1948319"/>
          </a:xfrm>
          <a:prstGeom prst="rect">
            <a:avLst/>
          </a:prstGeom>
          <a:noFill/>
        </p:spPr>
      </p:pic>
      <p:pic>
        <p:nvPicPr>
          <p:cNvPr id="32782" name="Picture 14" descr="http://1.bp.blogspot.com/-EJ4HLNfH5W0/Tzp-CEan2iI/AAAAAAAAJyU/qErSFP-juA4/s1600/%D0%9B%D1%8E%D0%B1%D0%BE%D0%B2%D1%8C+%D0%9D%D0%BE%D0%B2%D0%BE%D1%81%D1%91%D0%BB%D0%BE%D0%B2%D0%B0_%D0%B2%D1%80%D0%B5%D0%BC%D0%B5%D0%BD%D0%B0+%D0%B3%D0%BE%D0%B4%D0%B0_%D0%B7%D0%B8%D0%BC%D0%B0_%D0%BB%D0%B5%D1%82%D0%BE_%D0%BE%D1%81%D0%B5%D0%BD%D1%8C_%D0%B7%D0%B8%D0%BC%D0%BD%D0%B8%D0%B5+%D0%B7%D0%B0%D0%B1%D0%B0%D0%B2%D1%8B_1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6304" y="3585918"/>
            <a:ext cx="1617102" cy="3021916"/>
          </a:xfrm>
          <a:prstGeom prst="rect">
            <a:avLst/>
          </a:prstGeom>
          <a:noFill/>
        </p:spPr>
      </p:pic>
      <p:pic>
        <p:nvPicPr>
          <p:cNvPr id="32786" name="Picture 18" descr="https://etoglaza.ru/wp-content/uploads/2018/07/milo-i-polotence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325246" y="263391"/>
            <a:ext cx="2518193" cy="1678795"/>
          </a:xfrm>
          <a:prstGeom prst="rect">
            <a:avLst/>
          </a:prstGeom>
          <a:noFill/>
        </p:spPr>
      </p:pic>
      <p:pic>
        <p:nvPicPr>
          <p:cNvPr id="32788" name="Picture 20" descr="http://img.spim.ru/postel/primavell/child_pod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951739" y="4700404"/>
            <a:ext cx="2671441" cy="190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1104179" y="318008"/>
            <a:ext cx="638354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Нетрадиционные формы работы с детьми  по формированию ЗОЖ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72116"/>
            <a:ext cx="90146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Технология </a:t>
            </a:r>
            <a:r>
              <a:rPr lang="ru-RU" sz="2400" b="1" dirty="0" smtClean="0">
                <a:solidFill>
                  <a:srgbClr val="002060"/>
                </a:solidFill>
              </a:rPr>
              <a:t>«DRUMS ALIVE»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(«живые барабаны», </a:t>
            </a:r>
            <a:r>
              <a:rPr lang="ru-RU" sz="2400" dirty="0" err="1" smtClean="0">
                <a:solidFill>
                  <a:srgbClr val="002060"/>
                </a:solidFill>
              </a:rPr>
              <a:t>драмс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элайв</a:t>
            </a:r>
            <a:r>
              <a:rPr lang="ru-RU" sz="2400" dirty="0" smtClean="0">
                <a:solidFill>
                  <a:srgbClr val="002060"/>
                </a:solidFill>
              </a:rPr>
              <a:t>)– имитация игры на барабане.</a:t>
            </a:r>
          </a:p>
        </p:txBody>
      </p:sp>
      <p:pic>
        <p:nvPicPr>
          <p:cNvPr id="3074" name="Picture 2" descr="https://i.ytimg.com/vi/Nk7sD16LOr8/maxresdefaul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67" y="2241136"/>
            <a:ext cx="2373903" cy="42989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998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" name="Picture 2" descr="http://vpdetsad13.edusite.ru/images/cli0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3597" y="2241136"/>
            <a:ext cx="5031332" cy="3018799"/>
          </a:xfrm>
          <a:prstGeom prst="rect">
            <a:avLst/>
          </a:prstGeom>
          <a:noFill/>
        </p:spPr>
      </p:pic>
      <p:pic>
        <p:nvPicPr>
          <p:cNvPr id="3076" name="Picture 4" descr="http://s60.radikal.ru/i168/1006/7a/752f9ea229c7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88920" y="4654848"/>
            <a:ext cx="2286000" cy="2533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image004_80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6125" y="1635125"/>
            <a:ext cx="7651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800000"/>
                </a:solidFill>
              </a:rPr>
              <a:t>Спасибо за внимание</a:t>
            </a:r>
            <a:endParaRPr lang="ru-RU" sz="6000" b="1" i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451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s://www.vladtime.ru/uploads/posts/2018-08/1535449097_img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"/>
            <a:ext cx="9299575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0864" y="121324"/>
            <a:ext cx="74530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solidFill>
                <a:srgbClr val="0070C0"/>
              </a:solidFill>
            </a:endParaRPr>
          </a:p>
          <a:p>
            <a:pPr algn="ctr"/>
            <a:endParaRPr lang="ru-RU" sz="1200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Основные направления и формы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работы с родителями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6611" y="1721193"/>
            <a:ext cx="3993448" cy="12239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Взаимопознание</a:t>
            </a:r>
            <a:endParaRPr lang="ru-RU" sz="2400" dirty="0" smtClean="0"/>
          </a:p>
          <a:p>
            <a:pPr algn="ctr"/>
            <a:r>
              <a:rPr lang="ru-RU" sz="2400" dirty="0" err="1" smtClean="0"/>
              <a:t>Взаимоинформирование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6612" y="3380595"/>
            <a:ext cx="3993448" cy="12239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Просветительская работа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611" y="4994690"/>
            <a:ext cx="3993448" cy="12239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Совместная деятельность педагога, родителей и детей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90169" y="1721193"/>
            <a:ext cx="3993448" cy="1223960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Анкетирование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Стенды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Беседы, консультации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Информация на сайте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90169" y="3380595"/>
            <a:ext cx="3993448" cy="1223960"/>
          </a:xfrm>
          <a:prstGeom prst="roundRect">
            <a:avLst/>
          </a:prstGeom>
          <a:solidFill>
            <a:srgbClr val="D5EDF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Папки-передвижки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Мастер классы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0169" y="4994690"/>
            <a:ext cx="3993448" cy="1223960"/>
          </a:xfrm>
          <a:prstGeom prst="roundRect">
            <a:avLst/>
          </a:prstGeom>
          <a:solidFill>
            <a:srgbClr val="D5EDF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Конкурсы</a:t>
            </a:r>
          </a:p>
          <a:p>
            <a:pPr marL="285750" indent="-285750">
              <a:buFont typeface="Arial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Выставки</a:t>
            </a:r>
          </a:p>
          <a:p>
            <a:pPr marL="285750" indent="-285750">
              <a:buFont typeface="Arial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207656" y="2189626"/>
            <a:ext cx="504918" cy="29069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207656" y="3865936"/>
            <a:ext cx="504918" cy="29069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207656" y="5443263"/>
            <a:ext cx="504918" cy="29069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3.bp.blogspot.com/-m15kOVM4mv8/WfX6lZLqmOI/AAAAAAAAEOs/InYuWbWlsqIGc7fIQKa8LHH-0m_1GsdwgCK4BGAYYCw/s1600/00912586_n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6612" y="121324"/>
            <a:ext cx="1447068" cy="1567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43094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04" y="137695"/>
            <a:ext cx="2613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Анкетирование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04" y="694551"/>
            <a:ext cx="7854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«Растём здоровыми»</a:t>
            </a:r>
          </a:p>
          <a:p>
            <a:pPr marL="285750" indent="-28575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«Какое место занимает физкультура в вашей семье?»</a:t>
            </a:r>
          </a:p>
          <a:p>
            <a:pPr marL="285750" indent="-28575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«Режим дня ребёнка</a:t>
            </a:r>
          </a:p>
          <a:p>
            <a:pPr marL="285750" indent="-285750">
              <a:buFont typeface="Arial"/>
              <a:buChar char="•"/>
            </a:pPr>
            <a:r>
              <a:rPr lang="ru-RU" sz="2400" dirty="0" smtClean="0">
                <a:solidFill>
                  <a:srgbClr val="002060"/>
                </a:solidFill>
              </a:rPr>
              <a:t>«Закаливание»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Изображение 4" descr="Снимок экрана 2019-06-25 в 19.59.5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9621" y="3400135"/>
            <a:ext cx="4529919" cy="328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s800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43662"/>
            <a:ext cx="3289621" cy="2620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1.bp.blogspot.com/-VUQ7fFhKfUU/VQQ0k3X0KhI/AAAAAAAAAJk/bMvBrb9bTq0/s1600/buch01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29385" y="1249216"/>
            <a:ext cx="3261859" cy="27888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030390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C:\Users\Клочко\Desktop\фото в ДОУ 40\IMG-20210405-WA00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9989" y="3191774"/>
            <a:ext cx="4500514" cy="3375386"/>
          </a:xfrm>
          <a:prstGeom prst="rect">
            <a:avLst/>
          </a:prstGeom>
          <a:noFill/>
        </p:spPr>
      </p:pic>
      <p:pic>
        <p:nvPicPr>
          <p:cNvPr id="4" name="Picture 2" descr="C:\Users\Клочко\Desktop\фото в ДОУ 40\IMG-20210405-WA00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23942" y="235542"/>
            <a:ext cx="3703814" cy="2777860"/>
          </a:xfrm>
          <a:prstGeom prst="rect">
            <a:avLst/>
          </a:prstGeom>
          <a:noFill/>
        </p:spPr>
      </p:pic>
      <p:pic>
        <p:nvPicPr>
          <p:cNvPr id="5" name="Picture 3" descr="C:\Users\Клочко\Desktop\фото в ДОУ 40\20210405_14022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3339" y="235542"/>
            <a:ext cx="2943953" cy="24041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Изображение 5" descr="fd6e60ac-3b09-4346-8ebb-b38f8e695b09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706" y="4141043"/>
            <a:ext cx="3237982" cy="24261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0" name="Picture 2" descr="https://chitalnya.ru/upload3/643/de573f2a1f05fb284262011540fb55ab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31706" y="2902793"/>
            <a:ext cx="27241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50472" y="414068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8194" name="Picture 2" descr="https://www.maam.ru/upload/blogs/aee9f66941d8653a53aeca0005b370e2.jp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736173">
            <a:off x="508339" y="601062"/>
            <a:ext cx="2768780" cy="2168382"/>
          </a:xfrm>
          <a:prstGeom prst="rect">
            <a:avLst/>
          </a:prstGeom>
          <a:noFill/>
        </p:spPr>
      </p:pic>
      <p:pic>
        <p:nvPicPr>
          <p:cNvPr id="8196" name="Picture 4" descr="https://www.maam.ru/upload/blogs/detsad-618133-14629706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83111" y="374530"/>
            <a:ext cx="3363409" cy="2394915"/>
          </a:xfrm>
          <a:prstGeom prst="rect">
            <a:avLst/>
          </a:prstGeom>
          <a:noFill/>
        </p:spPr>
      </p:pic>
      <p:pic>
        <p:nvPicPr>
          <p:cNvPr id="8197" name="Picture 5" descr="C:\Users\Клочко\Desktop\detsad-824731-15906644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7306" y="4194680"/>
            <a:ext cx="3338423" cy="2495238"/>
          </a:xfrm>
          <a:prstGeom prst="rect">
            <a:avLst/>
          </a:prstGeom>
          <a:noFill/>
        </p:spPr>
      </p:pic>
      <p:pic>
        <p:nvPicPr>
          <p:cNvPr id="8198" name="Picture 6" descr="C:\Users\Клочко\Desktop\t1524568566a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8317" y="4597841"/>
            <a:ext cx="3209026" cy="2092077"/>
          </a:xfrm>
          <a:prstGeom prst="rect">
            <a:avLst/>
          </a:prstGeom>
          <a:noFill/>
        </p:spPr>
      </p:pic>
      <p:pic>
        <p:nvPicPr>
          <p:cNvPr id="8200" name="Picture 8" descr="https://ic.pics.livejournal.com/kyxapka/63836493/292216/292216_900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26693" y="3079613"/>
            <a:ext cx="6064221" cy="909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698" name="Picture 2" descr="C:\Users\Клочко\Desktop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914" y="328825"/>
            <a:ext cx="2373247" cy="2853830"/>
          </a:xfrm>
          <a:prstGeom prst="rect">
            <a:avLst/>
          </a:prstGeom>
          <a:noFill/>
        </p:spPr>
      </p:pic>
      <p:pic>
        <p:nvPicPr>
          <p:cNvPr id="29699" name="Picture 3" descr="C:\Users\Клочко\Desktop\imgprevie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92438" y="4186859"/>
            <a:ext cx="3213699" cy="2397914"/>
          </a:xfrm>
          <a:prstGeom prst="rect">
            <a:avLst/>
          </a:prstGeom>
          <a:noFill/>
        </p:spPr>
      </p:pic>
      <p:pic>
        <p:nvPicPr>
          <p:cNvPr id="29701" name="Picture 5" descr="http://chitalnya.ru/upload3/152/0238dd2ff6b96623403024f7f347388a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8974" y="491702"/>
            <a:ext cx="3599852" cy="2863973"/>
          </a:xfrm>
          <a:prstGeom prst="rect">
            <a:avLst/>
          </a:prstGeom>
          <a:noFill/>
        </p:spPr>
      </p:pic>
      <p:pic>
        <p:nvPicPr>
          <p:cNvPr id="29703" name="Picture 7" descr="http://tropasveta.ru/storage/uploads/152/2016/11/photos/posts/_600_cfe0da2b7ef2c3935f9344070208efa3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3335" y="3838262"/>
            <a:ext cx="3109470" cy="2135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418" y="284672"/>
            <a:ext cx="73755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Изготовление и выставка </a:t>
            </a:r>
          </a:p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нестандартного оборудования</a:t>
            </a:r>
          </a:p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 для физкультурных занятий</a:t>
            </a:r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30722" name="Picture 2" descr="C:\Users\Клочко\Desktop\фото в ДОУ 40\20210405_1253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559111" y="2223364"/>
            <a:ext cx="2903888" cy="1250831"/>
          </a:xfrm>
          <a:prstGeom prst="rect">
            <a:avLst/>
          </a:prstGeom>
          <a:noFill/>
        </p:spPr>
      </p:pic>
      <p:pic>
        <p:nvPicPr>
          <p:cNvPr id="30723" name="Picture 3" descr="C:\Users\Клочко\Desktop\фото в ДОУ 40\20210405_12593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14411" y="4421494"/>
            <a:ext cx="1766785" cy="2111313"/>
          </a:xfrm>
          <a:prstGeom prst="rect">
            <a:avLst/>
          </a:prstGeom>
          <a:noFill/>
        </p:spPr>
      </p:pic>
      <p:pic>
        <p:nvPicPr>
          <p:cNvPr id="30724" name="Picture 4" descr="C:\Users\Клочко\Desktop\фото в ДОУ 40\20210405_13023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6506" y="4421494"/>
            <a:ext cx="1583486" cy="2111314"/>
          </a:xfrm>
          <a:prstGeom prst="rect">
            <a:avLst/>
          </a:prstGeom>
          <a:noFill/>
        </p:spPr>
      </p:pic>
      <p:pic>
        <p:nvPicPr>
          <p:cNvPr id="30725" name="Picture 5" descr="C:\Users\Клочко\Desktop\фото в ДОУ 40\20210405_13063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14676" y="4394176"/>
            <a:ext cx="1603974" cy="2138632"/>
          </a:xfrm>
          <a:prstGeom prst="rect">
            <a:avLst/>
          </a:prstGeom>
          <a:noFill/>
        </p:spPr>
      </p:pic>
      <p:pic>
        <p:nvPicPr>
          <p:cNvPr id="30726" name="Picture 6" descr="C:\Users\Клочко\Desktop\фото в ДОУ 40\IMG-20210405-WA001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657475" y="1756650"/>
            <a:ext cx="1905360" cy="2434085"/>
          </a:xfrm>
          <a:prstGeom prst="rect">
            <a:avLst/>
          </a:prstGeom>
          <a:noFill/>
        </p:spPr>
      </p:pic>
      <p:pic>
        <p:nvPicPr>
          <p:cNvPr id="30729" name="Picture 9" descr="C:\Users\Клочко\Desktop\фото в ДОУ 40\20210405_12535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467725" y="1564974"/>
            <a:ext cx="1969321" cy="2625761"/>
          </a:xfrm>
          <a:prstGeom prst="rect">
            <a:avLst/>
          </a:prstGeom>
          <a:noFill/>
        </p:spPr>
      </p:pic>
      <p:pic>
        <p:nvPicPr>
          <p:cNvPr id="30731" name="Picture 11" descr="http://s60.radikal.ru/i168/1006/7a/752f9ea229c7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518249" y="2489500"/>
            <a:ext cx="1057275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hildren-kids-background-frame-3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1746" name="Picture 2" descr="https://planetadetstva.net/wp-content/uploads/2014/02/Nestandartnoe-fizkulturnoe-oborudovanie-v-rabote-s-doshkolnikami-Hoduli-Mjachiki-kosichki-Massazhnyj-kovrik-Ganteli-Lovishki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3269" y="1827445"/>
            <a:ext cx="1762479" cy="2501661"/>
          </a:xfrm>
          <a:prstGeom prst="rect">
            <a:avLst/>
          </a:prstGeom>
          <a:noFill/>
        </p:spPr>
      </p:pic>
      <p:pic>
        <p:nvPicPr>
          <p:cNvPr id="31748" name="Picture 4" descr="http://4.bp.blogspot.com/-nCgBC0AlX9s/Vwf1uP4CEsI/AAAAAAAABCA/Z2lR4p4TFXck1wlJvkfmJbJl4eojYbsUQ/s1600/jumping_rope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125" y="5445846"/>
            <a:ext cx="4034725" cy="1412154"/>
          </a:xfrm>
          <a:prstGeom prst="rect">
            <a:avLst/>
          </a:prstGeom>
          <a:noFill/>
        </p:spPr>
      </p:pic>
      <p:pic>
        <p:nvPicPr>
          <p:cNvPr id="31750" name="Picture 6" descr="https://alena1987.my1.ru/18796865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96872" y="301288"/>
            <a:ext cx="2390978" cy="1526157"/>
          </a:xfrm>
          <a:prstGeom prst="rect">
            <a:avLst/>
          </a:prstGeom>
          <a:noFill/>
        </p:spPr>
      </p:pic>
      <p:pic>
        <p:nvPicPr>
          <p:cNvPr id="7" name="Содержимое 3" descr="G:\101MSDCF\DSC04322.JPG"/>
          <p:cNvPicPr>
            <a:picLocks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9125" y="248812"/>
            <a:ext cx="3270242" cy="177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C:\Documents and Settings\Admin\Local Settings\Temporary Internet Files\Content.Word\DSC04313.jpg"/>
          <p:cNvPicPr>
            <a:picLocks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00652" y="103518"/>
            <a:ext cx="2240733" cy="192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C:\Documents and Settings\Admin\Local Settings\Temporary Internet Files\Content.Word\DSC04316.jpg"/>
          <p:cNvPicPr>
            <a:picLocks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96887" y="4080294"/>
            <a:ext cx="2981152" cy="136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C:\Documents and Settings\Admin\Local Settings\Temporary Internet Files\Content.Word\DSC04331.jpg"/>
          <p:cNvPicPr>
            <a:picLocks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600652" y="2181128"/>
            <a:ext cx="2096220" cy="205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C:\Documents and Settings\Admin\Local Settings\Temporary Internet Files\Content.Word\DSC04332.jpg"/>
          <p:cNvPicPr>
            <a:picLocks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600652" y="4329106"/>
            <a:ext cx="1890874" cy="143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G:\101MSDCF\DSC04349.JPG"/>
          <p:cNvPicPr>
            <a:picLocks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696872" y="4503651"/>
            <a:ext cx="2390978" cy="220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 descr="G:\101MSDCF\DSC04352.JPG"/>
          <p:cNvPicPr>
            <a:picLocks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38275" y="2181128"/>
            <a:ext cx="2739764" cy="173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Бриз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926</TotalTime>
  <Words>164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user</cp:lastModifiedBy>
  <cp:revision>124</cp:revision>
  <dcterms:created xsi:type="dcterms:W3CDTF">2010-04-12T23:12:02Z</dcterms:created>
  <dcterms:modified xsi:type="dcterms:W3CDTF">2021-08-09T04:05:03Z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